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  <p:sldMasterId id="2147483879" r:id="rId2"/>
  </p:sldMasterIdLst>
  <p:sldIdLst>
    <p:sldId id="265" r:id="rId3"/>
    <p:sldId id="256" r:id="rId4"/>
    <p:sldId id="257" r:id="rId5"/>
    <p:sldId id="262" r:id="rId6"/>
    <p:sldId id="268" r:id="rId7"/>
    <p:sldId id="258" r:id="rId8"/>
    <p:sldId id="260" r:id="rId9"/>
    <p:sldId id="263" r:id="rId10"/>
    <p:sldId id="272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01" autoAdjust="0"/>
    <p:restoredTop sz="94660"/>
  </p:normalViewPr>
  <p:slideViewPr>
    <p:cSldViewPr snapToGrid="0">
      <p:cViewPr varScale="1">
        <p:scale>
          <a:sx n="86" d="100"/>
          <a:sy n="86" d="100"/>
        </p:scale>
        <p:origin x="90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73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111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864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3169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06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3188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17107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4196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5041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461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7936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03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0864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3019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154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54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295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1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006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255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764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42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960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&#20181;&#27096;&#26360;xlsx.xls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1216"/>
            <a:ext cx="10964487" cy="616752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914400" y="391216"/>
            <a:ext cx="147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TEAM</a:t>
            </a:r>
            <a:r>
              <a:rPr kumimoji="1" lang="ja-JP" altLang="en-US" sz="2400" dirty="0" smtClean="0"/>
              <a:t>　</a:t>
            </a:r>
            <a:r>
              <a:rPr kumimoji="1" lang="en-US" altLang="ja-JP" sz="2400" dirty="0" smtClean="0"/>
              <a:t>B</a:t>
            </a:r>
            <a:endParaRPr kumimoji="1" lang="ja-JP" altLang="en-US" sz="2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14400" y="841238"/>
            <a:ext cx="23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リーダー：増澤未来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14400" y="121057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企画書：吉田飛空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1404" y="399529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３</a:t>
            </a:r>
            <a:r>
              <a:rPr kumimoji="1" lang="en-US" altLang="ja-JP" sz="2800" dirty="0" smtClean="0"/>
              <a:t>D</a:t>
            </a:r>
            <a:r>
              <a:rPr kumimoji="1" lang="ja-JP" altLang="en-US" sz="2800" dirty="0" smtClean="0"/>
              <a:t>アクションシューティング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59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hlinkClick r:id="rId2" action="ppaction://hlinkfile"/>
          </p:cNvPr>
          <p:cNvSpPr txBox="1"/>
          <p:nvPr/>
        </p:nvSpPr>
        <p:spPr>
          <a:xfrm>
            <a:off x="1487978" y="2086494"/>
            <a:ext cx="919387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600" dirty="0" smtClean="0">
                <a:hlinkClick r:id="rId2" action="ppaction://hlinkfile"/>
              </a:rPr>
              <a:t>仕様書へ</a:t>
            </a:r>
            <a:endParaRPr kumimoji="1" lang="ja-JP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286146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idx="1"/>
          </p:nvPr>
        </p:nvSpPr>
        <p:spPr>
          <a:xfrm>
            <a:off x="1042398" y="1270153"/>
            <a:ext cx="9772460" cy="1572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400" dirty="0" smtClean="0"/>
              <a:t>かわいい世界観で普段ゲームしない人でも簡単に遊べるゲーム</a:t>
            </a:r>
            <a:endParaRPr kumimoji="1" lang="ja-JP" altLang="en-US" sz="4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1678" y="308929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１</a:t>
            </a:r>
            <a:endParaRPr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94512" y="2996958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おかし</a:t>
            </a:r>
            <a:endParaRPr kumimoji="1" lang="en-US" altLang="ja-JP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51678" y="4162677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２</a:t>
            </a:r>
            <a:endParaRPr lang="en-US" altLang="ja-JP" sz="24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94512" y="4070343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ネコ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51678" y="523606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３</a:t>
            </a:r>
            <a:endParaRPr lang="en-US" altLang="ja-JP" sz="2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94511" y="5143728"/>
            <a:ext cx="348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/>
              <a:t>2</a:t>
            </a:r>
            <a:r>
              <a:rPr kumimoji="1" lang="ja-JP" altLang="en-US" sz="3600" dirty="0" smtClean="0"/>
              <a:t>人協力プレイ</a:t>
            </a:r>
            <a:endParaRPr kumimoji="1" lang="en-US" altLang="ja-JP" sz="3600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1298656" y="196370"/>
            <a:ext cx="3622479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3365908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コンセプト</a:t>
            </a:r>
            <a:endParaRPr kumimoji="1" lang="ja-JP" altLang="en-US" sz="4600" dirty="0"/>
          </a:p>
        </p:txBody>
      </p:sp>
    </p:spTree>
    <p:extLst>
      <p:ext uri="{BB962C8B-B14F-4D97-AF65-F5344CB8AC3E}">
        <p14:creationId xmlns:p14="http://schemas.microsoft.com/office/powerpoint/2010/main" val="18894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/>
        </p:nvSpPr>
        <p:spPr>
          <a:xfrm>
            <a:off x="8880633" y="3848017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286025" y="4271190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248308" y="4253278"/>
            <a:ext cx="380722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41455" y="1482510"/>
            <a:ext cx="9166573" cy="2532537"/>
          </a:xfrm>
        </p:spPr>
        <p:txBody>
          <a:bodyPr>
            <a:noAutofit/>
          </a:bodyPr>
          <a:lstStyle/>
          <a:p>
            <a:r>
              <a:rPr lang="ja-JP" altLang="en-US" sz="2400" dirty="0"/>
              <a:t>家</a:t>
            </a:r>
            <a:r>
              <a:rPr lang="ja-JP" altLang="en-US" sz="2400" dirty="0" smtClean="0"/>
              <a:t>から帰ってきたら、ネズミがお菓子を運んでいる！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全部のお菓子を回収すべく、ネズミ達との戦いが始まる！！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400" dirty="0" smtClean="0"/>
              <a:t>2</a:t>
            </a:r>
            <a:r>
              <a:rPr lang="ja-JP" altLang="en-US" sz="2400" dirty="0" smtClean="0"/>
              <a:t>人協力プレイで、協力しながらネズミを倒し、お菓子を回収しつつ、最後の部屋まで行きボスのドブネズミを倒せ！</a:t>
            </a:r>
            <a:endParaRPr lang="en-US" altLang="ja-JP" sz="2400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1298656" y="196370"/>
            <a:ext cx="606642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976103" cy="787091"/>
          </a:xfrm>
        </p:spPr>
        <p:txBody>
          <a:bodyPr>
            <a:normAutofit fontScale="90000"/>
          </a:bodyPr>
          <a:lstStyle/>
          <a:p>
            <a:r>
              <a:rPr lang="ja-JP" altLang="en-US" sz="4600" dirty="0"/>
              <a:t>世界観</a:t>
            </a:r>
            <a:r>
              <a:rPr lang="ja-JP" altLang="en-US" sz="4600" dirty="0" smtClean="0"/>
              <a:t>とゲームの目的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97579" y="3916318"/>
            <a:ext cx="231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兄弟設定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70627" y="4344030"/>
            <a:ext cx="106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2">
                    <a:lumMod val="50000"/>
                  </a:schemeClr>
                </a:solidFill>
              </a:rPr>
              <a:t>ネズミ</a:t>
            </a:r>
            <a:endParaRPr kumimoji="1" lang="en-US" altLang="ja-JP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6205" y="4302817"/>
            <a:ext cx="164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ミルク（弟）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575506" y="4330104"/>
            <a:ext cx="157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1">
                    <a:lumMod val="50000"/>
                  </a:schemeClr>
                </a:solidFill>
              </a:rPr>
              <a:t>チョコ（兄）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702" y="4831865"/>
            <a:ext cx="3474721" cy="18803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72" y="4726724"/>
            <a:ext cx="3897068" cy="209061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983" y="4393819"/>
            <a:ext cx="3237130" cy="242352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8935979" y="3897066"/>
            <a:ext cx="150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C000"/>
                </a:solidFill>
              </a:rPr>
              <a:t>ボスネズミ</a:t>
            </a:r>
            <a:endParaRPr kumimoji="1" lang="en-US" altLang="ja-JP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6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9393096" y="3225559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体力ゲージ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393094" y="4438472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タイム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221666" y="3624435"/>
            <a:ext cx="2311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プレイヤーの体力を表示しますゲージが</a:t>
            </a:r>
            <a:r>
              <a:rPr kumimoji="1" lang="ja-JP" altLang="en-US" sz="1600" dirty="0" smtClean="0">
                <a:solidFill>
                  <a:srgbClr val="FFC000"/>
                </a:solidFill>
              </a:rPr>
              <a:t>無くなるとゲームオーバー</a:t>
            </a:r>
            <a:endParaRPr kumimoji="1" lang="en-US" altLang="ja-JP" sz="16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223740" y="4968630"/>
            <a:ext cx="22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残り時間の表示。</a:t>
            </a:r>
            <a:endParaRPr kumimoji="1" lang="en-US" altLang="ja-JP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337850" y="217907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スコア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221666" y="2634270"/>
            <a:ext cx="2424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現在</a:t>
            </a:r>
            <a:r>
              <a:rPr kumimoji="1" lang="ja-JP" altLang="en-US" sz="1600" dirty="0" smtClean="0"/>
              <a:t>のスコア表示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最後</a:t>
            </a:r>
            <a:r>
              <a:rPr kumimoji="1" lang="ja-JP" altLang="en-US" sz="1600" dirty="0" smtClean="0"/>
              <a:t>にランキングに更新</a:t>
            </a:r>
            <a:endParaRPr kumimoji="1" lang="en-US" altLang="ja-JP" sz="1600" dirty="0" smtClean="0"/>
          </a:p>
        </p:txBody>
      </p:sp>
      <p:sp>
        <p:nvSpPr>
          <p:cNvPr id="17" name="正方形/長方形 16"/>
          <p:cNvSpPr/>
          <p:nvPr/>
        </p:nvSpPr>
        <p:spPr>
          <a:xfrm>
            <a:off x="1298656" y="196370"/>
            <a:ext cx="5476217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5111580" cy="787091"/>
          </a:xfrm>
        </p:spPr>
        <p:txBody>
          <a:bodyPr>
            <a:normAutofit fontScale="90000"/>
          </a:bodyPr>
          <a:lstStyle/>
          <a:p>
            <a:r>
              <a:rPr kumimoji="1" lang="ja-JP" altLang="en-US" sz="4600" dirty="0" smtClean="0"/>
              <a:t>ゲーム画面イメージ</a:t>
            </a:r>
            <a:endParaRPr kumimoji="1" lang="ja-JP" altLang="en-US" sz="46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446128" y="1455431"/>
            <a:ext cx="461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ゲーム画面は</a:t>
            </a:r>
            <a:r>
              <a:rPr kumimoji="1" lang="ja-JP" altLang="en-US" dirty="0" smtClean="0">
                <a:solidFill>
                  <a:srgbClr val="FF0000"/>
                </a:solidFill>
              </a:rPr>
              <a:t>画面全体見やすく</a:t>
            </a:r>
            <a:r>
              <a:rPr kumimoji="1" lang="ja-JP" altLang="en-US" dirty="0" smtClean="0"/>
              <a:t>初心者でもわかりやすいように</a:t>
            </a:r>
            <a:r>
              <a:rPr kumimoji="1" lang="ja-JP" altLang="en-US" dirty="0" smtClean="0">
                <a:solidFill>
                  <a:srgbClr val="00B0F0"/>
                </a:solidFill>
              </a:rPr>
              <a:t>シンプル</a:t>
            </a:r>
            <a:r>
              <a:rPr kumimoji="1" lang="ja-JP" altLang="en-US" dirty="0" smtClean="0"/>
              <a:t>に！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393095" y="5600161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操作ガイド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250855" y="6084912"/>
            <a:ext cx="2253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なんのボタンを押したらなにが使える</a:t>
            </a:r>
            <a:r>
              <a:rPr kumimoji="1" lang="ja-JP" altLang="en-US" sz="1600" dirty="0"/>
              <a:t>か</a:t>
            </a:r>
            <a:endParaRPr kumimoji="1" lang="en-US" altLang="ja-JP" sz="1600" dirty="0" smtClean="0"/>
          </a:p>
        </p:txBody>
      </p:sp>
      <p:cxnSp>
        <p:nvCxnSpPr>
          <p:cNvPr id="25" name="直線矢印コネクタ 24"/>
          <p:cNvCxnSpPr>
            <a:stCxn id="21" idx="1"/>
            <a:endCxn id="23" idx="6"/>
          </p:cNvCxnSpPr>
          <p:nvPr/>
        </p:nvCxnSpPr>
        <p:spPr>
          <a:xfrm flipH="1">
            <a:off x="5835535" y="5784827"/>
            <a:ext cx="3557560" cy="485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9334715" y="1031427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マップ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221666" y="1523891"/>
            <a:ext cx="2460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現在の敵の位置自分の位置を視覚情報として追加</a:t>
            </a:r>
            <a:endParaRPr kumimoji="1" lang="en-US" altLang="ja-JP" sz="1600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51" y="2108666"/>
            <a:ext cx="8060112" cy="4533813"/>
          </a:xfrm>
          <a:prstGeom prst="rect">
            <a:avLst/>
          </a:prstGeom>
        </p:spPr>
      </p:pic>
      <p:sp>
        <p:nvSpPr>
          <p:cNvPr id="23" name="楕円 22"/>
          <p:cNvSpPr/>
          <p:nvPr/>
        </p:nvSpPr>
        <p:spPr>
          <a:xfrm>
            <a:off x="4318837" y="5536276"/>
            <a:ext cx="1516698" cy="1468883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863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1784014" y="6316809"/>
            <a:ext cx="26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予想</a:t>
            </a:r>
            <a:r>
              <a:rPr kumimoji="1" lang="ja-JP" altLang="en-US" dirty="0">
                <a:solidFill>
                  <a:srgbClr val="FF0000"/>
                </a:solidFill>
              </a:rPr>
              <a:t>プレイ時間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は４分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298656" y="196370"/>
            <a:ext cx="3605853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426941" y="385008"/>
            <a:ext cx="3349282" cy="868135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600" dirty="0" smtClean="0"/>
              <a:t>マップ詳細</a:t>
            </a:r>
            <a:endParaRPr kumimoji="1" lang="ja-JP" altLang="en-US" sz="4600" dirty="0"/>
          </a:p>
        </p:txBody>
      </p:sp>
      <p:sp>
        <p:nvSpPr>
          <p:cNvPr id="3" name="正方形/長方形 2"/>
          <p:cNvSpPr/>
          <p:nvPr/>
        </p:nvSpPr>
        <p:spPr>
          <a:xfrm>
            <a:off x="6009367" y="1145550"/>
            <a:ext cx="55251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簡単なルートでみんなに遊んでもらえるよう設計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139847" y="2341326"/>
            <a:ext cx="4245122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ほぼ一直線で、所々戦闘</a:t>
            </a:r>
            <a:r>
              <a:rPr kumimoji="1" lang="ja-JP" altLang="en-US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イベントが発生</a:t>
            </a:r>
            <a:r>
              <a:rPr kumimoji="1" lang="ja-JP" altLang="en-US" sz="2800" dirty="0" smtClean="0"/>
              <a:t>する！</a:t>
            </a:r>
            <a:endParaRPr kumimoji="1" lang="en-US" altLang="ja-JP" sz="28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59871" y="5655262"/>
            <a:ext cx="118286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赤ネズミ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139847" y="6137734"/>
            <a:ext cx="4843581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ネコの所に攻撃を仕掛けてくる</a:t>
            </a:r>
            <a:r>
              <a:rPr kumimoji="1" lang="ja-JP" altLang="en-US" sz="2000" dirty="0">
                <a:solidFill>
                  <a:srgbClr val="00B0F0"/>
                </a:solidFill>
              </a:rPr>
              <a:t>青</a:t>
            </a:r>
            <a:r>
              <a:rPr kumimoji="1" lang="ja-JP" altLang="en-US" sz="2000" dirty="0" smtClean="0">
                <a:solidFill>
                  <a:srgbClr val="00B0F0"/>
                </a:solidFill>
              </a:rPr>
              <a:t>ネズミ</a:t>
            </a:r>
            <a:r>
              <a:rPr kumimoji="1" lang="ja-JP" altLang="en-US" sz="2000" dirty="0" smtClean="0"/>
              <a:t>をカバーしてくる！！</a:t>
            </a:r>
            <a:endParaRPr kumimoji="1" lang="ja-JP" altLang="en-US" sz="20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60018" y="4351764"/>
            <a:ext cx="118272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00B0F0"/>
                </a:solidFill>
              </a:rPr>
              <a:t>青ネズミ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139847" y="4834236"/>
            <a:ext cx="3588359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巣穴まで逃げさせるな！</a:t>
            </a:r>
            <a:endParaRPr kumimoji="1" lang="en-US" altLang="ja-JP" sz="2000" dirty="0" smtClean="0"/>
          </a:p>
          <a:p>
            <a:pPr algn="ctr"/>
            <a:r>
              <a:rPr kumimoji="1" lang="ja-JP" altLang="en-US" sz="2000" dirty="0">
                <a:solidFill>
                  <a:srgbClr val="FF0000"/>
                </a:solidFill>
              </a:rPr>
              <a:t>赤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ネズミ</a:t>
            </a:r>
            <a:r>
              <a:rPr kumimoji="1" lang="ja-JP" altLang="en-US" sz="2000" dirty="0" smtClean="0"/>
              <a:t>を突破し倒せ！</a:t>
            </a:r>
            <a:endParaRPr kumimoji="1" lang="en-US" altLang="ja-JP" sz="2000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35" y="1318858"/>
            <a:ext cx="4997232" cy="4824643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6139847" y="3405379"/>
            <a:ext cx="464997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敵</a:t>
            </a:r>
            <a:r>
              <a:rPr kumimoji="1" lang="ja-JP" altLang="en-US" sz="2400" dirty="0" smtClean="0"/>
              <a:t>はすでにステージに待ち伏せ</a:t>
            </a:r>
            <a:r>
              <a:rPr kumimoji="1" lang="ja-JP" altLang="en-US" sz="2400" dirty="0" smtClean="0">
                <a:solidFill>
                  <a:srgbClr val="00B0F0"/>
                </a:solidFill>
              </a:rPr>
              <a:t>青ネズミ</a:t>
            </a:r>
            <a:r>
              <a:rPr kumimoji="1" lang="ja-JP" altLang="en-US" sz="2400" dirty="0" smtClean="0"/>
              <a:t>は巣穴に向かう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130366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7589839" y="1851061"/>
            <a:ext cx="3151269" cy="396710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64947" y="1082823"/>
            <a:ext cx="2748902" cy="8380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800" dirty="0" smtClean="0"/>
              <a:t>・戦い方</a:t>
            </a:r>
            <a:endParaRPr lang="en-US" altLang="ja-JP" sz="4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53063" y="1847845"/>
            <a:ext cx="3078508" cy="397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ひっかく　</a:t>
            </a:r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05590" y="1847845"/>
            <a:ext cx="3210230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鳴き声</a:t>
            </a:r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/>
          </a:p>
          <a:p>
            <a:pPr algn="ctr"/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313048" y="1920863"/>
            <a:ext cx="1795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ダッシュ</a:t>
            </a:r>
            <a:endParaRPr kumimoji="1" lang="ja-JP" altLang="en-US" sz="28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04107" y="2798799"/>
            <a:ext cx="3092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範囲攻撃で敵の数が多い時に使うと良い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365941" y="2792760"/>
            <a:ext cx="2962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遠くまで攻撃が届き離れてる敵には有効</a:t>
            </a:r>
            <a:endParaRPr kumimoji="1" lang="ja-JP" altLang="en-US" sz="24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622579" y="2700426"/>
            <a:ext cx="3085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ダメージが入る前に回避</a:t>
            </a:r>
            <a:r>
              <a:rPr kumimoji="1" lang="ja-JP" altLang="en-US" sz="2000" dirty="0"/>
              <a:t>を</a:t>
            </a:r>
            <a:r>
              <a:rPr kumimoji="1" lang="ja-JP" altLang="en-US" sz="2000" dirty="0" smtClean="0"/>
              <a:t>使え、逃げてるネズミを追いかけろ！</a:t>
            </a:r>
            <a:endParaRPr kumimoji="1" lang="ja-JP" altLang="en-US" sz="20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695672" y="5416596"/>
            <a:ext cx="282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乱用して使えない</a:t>
            </a:r>
            <a:endParaRPr kumimoji="1" lang="en-US" altLang="ja-JP" dirty="0" smtClean="0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60" y="3846887"/>
            <a:ext cx="2231324" cy="2231324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54" y="4899088"/>
            <a:ext cx="1246379" cy="861386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 rot="21208938">
            <a:off x="5565914" y="4931346"/>
            <a:ext cx="162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にゃー</a:t>
            </a:r>
            <a:endParaRPr kumimoji="1" lang="ja-JP" altLang="en-US" sz="3600" b="1" dirty="0">
              <a:ln w="66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1" name="フローチャート: データ 40"/>
          <p:cNvSpPr/>
          <p:nvPr/>
        </p:nvSpPr>
        <p:spPr>
          <a:xfrm rot="21260110">
            <a:off x="5451239" y="5496875"/>
            <a:ext cx="1872038" cy="191919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データ 42"/>
          <p:cNvSpPr/>
          <p:nvPr/>
        </p:nvSpPr>
        <p:spPr>
          <a:xfrm rot="9983428">
            <a:off x="5427473" y="4605395"/>
            <a:ext cx="1901884" cy="216918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ゲームシステム１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636937" y="6119042"/>
            <a:ext cx="541142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臨機応変に使っていけ！</a:t>
            </a:r>
            <a:endParaRPr kumimoji="1" lang="ja-JP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50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109345" y="1107138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・アイテム詳細</a:t>
            </a:r>
            <a:endParaRPr lang="en-US" altLang="ja-JP" sz="4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72687" y="2982299"/>
            <a:ext cx="213865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キャンディ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52137" y="3928997"/>
            <a:ext cx="1797151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HP</a:t>
            </a:r>
            <a:r>
              <a:rPr kumimoji="1" lang="ja-JP" altLang="en-US" sz="2800" dirty="0" smtClean="0"/>
              <a:t>回復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14841" y="5131082"/>
            <a:ext cx="1426891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コバン</a:t>
            </a:r>
            <a:endParaRPr kumimoji="1" lang="ja-JP" altLang="en-US" sz="28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83" y="2346875"/>
            <a:ext cx="2302492" cy="1055309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6224783" y="4715584"/>
            <a:ext cx="519690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ネズミを倒すと回復アイテムが出てくる、取るとネコの</a:t>
            </a:r>
            <a:r>
              <a:rPr kumimoji="1" lang="en-US" altLang="ja-JP" sz="2400" dirty="0" smtClean="0"/>
              <a:t>HP</a:t>
            </a:r>
            <a:r>
              <a:rPr kumimoji="1" lang="ja-JP" altLang="en-US" sz="2400" dirty="0" smtClean="0"/>
              <a:t>が回復する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328331" y="5732192"/>
            <a:ext cx="4399911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ネズミを倒すとコバンが出てくる、取るとスコアが上がる</a:t>
            </a:r>
            <a:endParaRPr kumimoji="1" lang="ja-JP" altLang="en-US" sz="2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109345" y="3646874"/>
            <a:ext cx="485220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ネズミを倒すとキャンディが出てくる、取ると回収率に繋がる</a:t>
            </a:r>
            <a:endParaRPr kumimoji="1" lang="ja-JP" altLang="en-US" sz="2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076206" y="2100178"/>
            <a:ext cx="2961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ネズミ</a:t>
            </a:r>
            <a:r>
              <a:rPr kumimoji="1" lang="ja-JP" altLang="en-US" dirty="0" smtClean="0"/>
              <a:t>を倒すと各アイテム確率でドロップ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ゲームシステム２</a:t>
            </a:r>
            <a:endParaRPr kumimoji="1" lang="ja-JP" altLang="en-US" sz="46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7" y="4954774"/>
            <a:ext cx="1477414" cy="153099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55" y="2874529"/>
            <a:ext cx="2007575" cy="20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7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ゲームシステム３</a:t>
            </a:r>
            <a:endParaRPr kumimoji="1" lang="ja-JP" altLang="en-US" sz="4600" dirty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1220610" y="1514895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・おかし回収</a:t>
            </a:r>
            <a:endParaRPr lang="en-US" altLang="ja-JP" sz="4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132320" y="1356803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長く遊んでもらえるよう工夫</a:t>
            </a:r>
            <a:endParaRPr kumimoji="1" lang="ja-JP" altLang="en-US" sz="24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97" y="1475915"/>
            <a:ext cx="1835908" cy="841458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1298655" y="2496736"/>
            <a:ext cx="9772026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u="sng" dirty="0" smtClean="0"/>
              <a:t>ドロップしたお菓子を回収して回収率を１００％にしよう！</a:t>
            </a:r>
            <a:endParaRPr kumimoji="1" lang="ja-JP" altLang="en-US" sz="4000" u="sng" dirty="0"/>
          </a:p>
        </p:txBody>
      </p:sp>
      <p:sp>
        <p:nvSpPr>
          <p:cNvPr id="16" name="下矢印 15"/>
          <p:cNvSpPr/>
          <p:nvPr/>
        </p:nvSpPr>
        <p:spPr>
          <a:xfrm>
            <a:off x="5447535" y="3804009"/>
            <a:ext cx="964276" cy="1940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42116" y="4788209"/>
            <a:ext cx="257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そのためには</a:t>
            </a:r>
            <a:r>
              <a:rPr kumimoji="1" lang="en-US" altLang="ja-JP" sz="2400" dirty="0" smtClean="0"/>
              <a:t>…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97706" y="5844751"/>
            <a:ext cx="10432047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うまく立ち回って全部のお菓子を回収しよう</a:t>
            </a:r>
            <a:endParaRPr kumimoji="1" lang="ja-JP" altLang="en-US" sz="4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0857" y="4539336"/>
            <a:ext cx="16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回収率は</a:t>
            </a:r>
            <a:r>
              <a:rPr kumimoji="1" lang="en-US" altLang="ja-JP" dirty="0" smtClean="0"/>
              <a:t>…</a:t>
            </a:r>
            <a:r>
              <a:rPr kumimoji="1" lang="ja-JP" altLang="en-US" dirty="0" smtClean="0"/>
              <a:t>？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90793" y="5109550"/>
            <a:ext cx="1039091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 smtClean="0"/>
              <a:t>７８％</a:t>
            </a:r>
            <a:endParaRPr kumimoji="1" lang="ja-JP" altLang="en-US" b="1" u="sng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1" y="4336352"/>
            <a:ext cx="1313410" cy="131341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 rot="921988">
            <a:off x="3877756" y="4153786"/>
            <a:ext cx="18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「もっかい！」</a:t>
            </a:r>
            <a:endParaRPr kumimoji="1" lang="ja-JP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995" y="4251952"/>
            <a:ext cx="1338349" cy="12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lang="ja-JP" altLang="en-US" sz="4600" dirty="0" smtClean="0"/>
              <a:t>セールスポイント</a:t>
            </a:r>
            <a:endParaRPr kumimoji="1" lang="ja-JP" altLang="en-US" sz="46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555227" y="2575932"/>
            <a:ext cx="10053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ネコ、ネズミがおかしを求めて</a:t>
            </a:r>
            <a:endParaRPr kumimoji="1" lang="en-US" altLang="ja-JP" sz="3600" dirty="0" smtClean="0"/>
          </a:p>
          <a:p>
            <a:r>
              <a:rPr kumimoji="1" lang="ja-JP" altLang="en-US" sz="3600" dirty="0" smtClean="0">
                <a:solidFill>
                  <a:srgbClr val="FF0000"/>
                </a:solidFill>
              </a:rPr>
              <a:t>シンプル操作</a:t>
            </a:r>
            <a:r>
              <a:rPr kumimoji="1" lang="ja-JP" altLang="en-US" sz="3600" dirty="0" smtClean="0"/>
              <a:t>、</a:t>
            </a:r>
            <a:r>
              <a:rPr kumimoji="1" lang="ja-JP" altLang="en-US" sz="3600" dirty="0" smtClean="0">
                <a:solidFill>
                  <a:srgbClr val="00B0F0"/>
                </a:solidFill>
              </a:rPr>
              <a:t>二人協力プレイ</a:t>
            </a:r>
            <a:r>
              <a:rPr kumimoji="1" lang="ja-JP" altLang="en-US" sz="3600" dirty="0" smtClean="0"/>
              <a:t>で簡単に遊べる。</a:t>
            </a:r>
            <a:r>
              <a:rPr kumimoji="1" lang="en-US" altLang="ja-JP" sz="1600" dirty="0" smtClean="0"/>
              <a:t>	</a:t>
            </a:r>
            <a:r>
              <a:rPr kumimoji="1" lang="en-US" altLang="ja-JP" dirty="0" smtClean="0"/>
              <a:t>								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581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1813</TotalTime>
  <Words>456</Words>
  <Application>Microsoft Office PowerPoint</Application>
  <PresentationFormat>ワイド画面</PresentationFormat>
  <Paragraphs>90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11</vt:i4>
      </vt:variant>
    </vt:vector>
  </HeadingPairs>
  <TitlesOfParts>
    <vt:vector size="21" baseType="lpstr">
      <vt:lpstr>ＭＳ Ｐゴシック</vt:lpstr>
      <vt:lpstr>メイリオ</vt:lpstr>
      <vt:lpstr>Arial</vt:lpstr>
      <vt:lpstr>Calibri</vt:lpstr>
      <vt:lpstr>Calibri Light</vt:lpstr>
      <vt:lpstr>Gill Sans MT</vt:lpstr>
      <vt:lpstr>Impact</vt:lpstr>
      <vt:lpstr>Wingdings 2</vt:lpstr>
      <vt:lpstr>HDOfficeLightV0</vt:lpstr>
      <vt:lpstr>Badge</vt:lpstr>
      <vt:lpstr>PowerPoint プレゼンテーション</vt:lpstr>
      <vt:lpstr>コンセプト</vt:lpstr>
      <vt:lpstr>世界観とゲームの目的</vt:lpstr>
      <vt:lpstr>ゲーム画面イメージ</vt:lpstr>
      <vt:lpstr>マップ詳細</vt:lpstr>
      <vt:lpstr>ゲームシステム１</vt:lpstr>
      <vt:lpstr>ゲームシステム２</vt:lpstr>
      <vt:lpstr>ゲームシステム３</vt:lpstr>
      <vt:lpstr>セールスポイント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コンセプト</dc:title>
  <dc:creator>student</dc:creator>
  <cp:lastModifiedBy>student</cp:lastModifiedBy>
  <cp:revision>359</cp:revision>
  <dcterms:created xsi:type="dcterms:W3CDTF">2019-11-18T00:19:38Z</dcterms:created>
  <dcterms:modified xsi:type="dcterms:W3CDTF">2020-11-09T05:40:34Z</dcterms:modified>
</cp:coreProperties>
</file>